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4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1.xlsx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NOTE</c:v>
                </c:pt>
              </c:strCache>
            </c:strRef>
          </c:tx>
          <c:dLbls>
            <c:dLbl>
              <c:idx val="0"/>
              <c:layout>
                <c:manualLayout>
                  <c:x val="-0.18396490045624223"/>
                  <c:y val="7.0221519707518599E-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err="1" smtClean="0"/>
                      <a:t>Jahres-leistung</a:t>
                    </a:r>
                    <a:r>
                      <a:rPr lang="en-US" sz="2400" dirty="0"/>
                      <a:t>
50%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Tabelle1!$A$2:$A$5</c:f>
              <c:strCache>
                <c:ptCount val="3"/>
                <c:pt idx="0">
                  <c:v>Jahresleistung</c:v>
                </c:pt>
                <c:pt idx="1">
                  <c:v>mündliche Prüfung</c:v>
                </c:pt>
                <c:pt idx="2">
                  <c:v>schriftliche Prüfung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0.5</c:v>
                </c:pt>
                <c:pt idx="1">
                  <c:v>0.2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E9A-EBE0-47C9-911D-43FF5EA7E71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0C2-1A53-4592-9A8B-1AF8F314D7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E9A-EBE0-47C9-911D-43FF5EA7E71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0C2-1A53-4592-9A8B-1AF8F314D7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E9A-EBE0-47C9-911D-43FF5EA7E71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0C2-1A53-4592-9A8B-1AF8F314D7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E9A-EBE0-47C9-911D-43FF5EA7E71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0C2-1A53-4592-9A8B-1AF8F314D7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E9A-EBE0-47C9-911D-43FF5EA7E71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0C2-1A53-4592-9A8B-1AF8F314D7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E9A-EBE0-47C9-911D-43FF5EA7E71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0C2-1A53-4592-9A8B-1AF8F314D7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E9A-EBE0-47C9-911D-43FF5EA7E71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0C2-1A53-4592-9A8B-1AF8F314D7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E9A-EBE0-47C9-911D-43FF5EA7E71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0C2-1A53-4592-9A8B-1AF8F314D7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E9A-EBE0-47C9-911D-43FF5EA7E71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0C2-1A53-4592-9A8B-1AF8F314D7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E9A-EBE0-47C9-911D-43FF5EA7E71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0C2-1A53-4592-9A8B-1AF8F314D7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E9A-EBE0-47C9-911D-43FF5EA7E71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0C2-1A53-4592-9A8B-1AF8F314D7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7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7FE9A-EBE0-47C9-911D-43FF5EA7E71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70C2-1A53-4592-9A8B-1AF8F314D79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730623"/>
          </a:xfrm>
        </p:spPr>
        <p:txBody>
          <a:bodyPr/>
          <a:lstStyle/>
          <a:p>
            <a:r>
              <a:rPr lang="de-DE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Abschlussprüfung</a:t>
            </a:r>
            <a:br>
              <a:rPr lang="de-DE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de-DE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Englisch</a:t>
            </a:r>
            <a:endParaRPr lang="de-DE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 rot="19904548">
            <a:off x="217808" y="5606621"/>
            <a:ext cx="3612607" cy="766936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rgbClr val="FF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BZ </a:t>
            </a:r>
            <a:r>
              <a:rPr lang="de-DE" sz="2400" dirty="0" err="1" smtClean="0">
                <a:solidFill>
                  <a:srgbClr val="FF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Meckenbeuren</a:t>
            </a:r>
            <a:endParaRPr lang="de-DE" sz="2400" dirty="0">
              <a:solidFill>
                <a:srgbClr val="FF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lgerian" panose="04020705040A02060702" pitchFamily="82" charset="0"/>
              </a:rPr>
              <a:t>Die Note</a:t>
            </a:r>
            <a:endParaRPr lang="de-DE" dirty="0">
              <a:latin typeface="Algerian" panose="04020705040A020607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r>
              <a:rPr lang="de-DE" dirty="0" smtClean="0"/>
              <a:t>Die Schülerinnen und Schüler demonstrieren in der zehnten Klasse, dass sie auf Englisch konversieren können.</a:t>
            </a:r>
          </a:p>
          <a:p>
            <a:r>
              <a:rPr lang="de-DE" dirty="0" smtClean="0"/>
              <a:t>Dies tun sie mündlich und schriftlich.</a:t>
            </a:r>
          </a:p>
          <a:p>
            <a:r>
              <a:rPr lang="de-DE" dirty="0" smtClean="0"/>
              <a:t>Für diese Leistung werden sie in Form einer Note bewertet.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dirty="0" smtClean="0">
                <a:latin typeface="Algerian" panose="04020705040A02060702" pitchFamily="82" charset="0"/>
              </a:rPr>
              <a:t>Zusammensetzung der Note</a:t>
            </a:r>
            <a:endParaRPr lang="de-DE" dirty="0">
              <a:latin typeface="Algerian" panose="04020705040A02060702" pitchFamily="82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899592" y="1556792"/>
          <a:ext cx="771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lgerian" panose="04020705040A02060702" pitchFamily="82" charset="0"/>
              </a:rPr>
              <a:t>Jahresleistung</a:t>
            </a:r>
            <a:endParaRPr lang="de-DE" dirty="0">
              <a:latin typeface="Algerian" panose="04020705040A020607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de-DE" dirty="0" smtClean="0"/>
              <a:t>1) 4 schriftliche Arbeiten (WETs)	</a:t>
            </a:r>
          </a:p>
          <a:p>
            <a:pPr lvl="2"/>
            <a:r>
              <a:rPr lang="de-DE" dirty="0" smtClean="0"/>
              <a:t>Hörverstehen, </a:t>
            </a:r>
          </a:p>
          <a:p>
            <a:pPr lvl="2"/>
            <a:r>
              <a:rPr lang="de-DE" dirty="0" smtClean="0"/>
              <a:t>textbezogene Aufgaben, </a:t>
            </a:r>
          </a:p>
          <a:p>
            <a:pPr lvl="2"/>
            <a:r>
              <a:rPr lang="de-DE" dirty="0" smtClean="0"/>
              <a:t>Wortschatz und Grammatik, </a:t>
            </a:r>
          </a:p>
          <a:p>
            <a:pPr lvl="2"/>
            <a:r>
              <a:rPr lang="de-DE" dirty="0" smtClean="0"/>
              <a:t>kreatives Schreiben, </a:t>
            </a:r>
          </a:p>
          <a:p>
            <a:pPr lvl="2"/>
            <a:r>
              <a:rPr lang="de-DE" dirty="0" smtClean="0"/>
              <a:t>Arbeitstechniken (</a:t>
            </a:r>
            <a:r>
              <a:rPr lang="de-DE" dirty="0" err="1" smtClean="0"/>
              <a:t>mediation</a:t>
            </a:r>
            <a:r>
              <a:rPr lang="de-DE" dirty="0" smtClean="0"/>
              <a:t>,  </a:t>
            </a:r>
            <a:r>
              <a:rPr lang="de-DE" dirty="0" err="1" smtClean="0"/>
              <a:t>passing</a:t>
            </a:r>
            <a:r>
              <a:rPr lang="de-DE" dirty="0" smtClean="0"/>
              <a:t> on </a:t>
            </a:r>
            <a:r>
              <a:rPr lang="de-DE" dirty="0" err="1" smtClean="0"/>
              <a:t>information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2) weitere schriftliche Leistungen (Kurztests, additional </a:t>
            </a:r>
            <a:r>
              <a:rPr lang="de-DE" dirty="0" err="1" smtClean="0"/>
              <a:t>tasks</a:t>
            </a:r>
            <a:r>
              <a:rPr lang="de-DE" dirty="0" smtClean="0"/>
              <a:t>…)</a:t>
            </a:r>
          </a:p>
          <a:p>
            <a:r>
              <a:rPr lang="de-DE" dirty="0" smtClean="0"/>
              <a:t>3) mündliche Leistungen (</a:t>
            </a:r>
            <a:r>
              <a:rPr lang="de-DE" dirty="0" err="1" smtClean="0"/>
              <a:t>reading</a:t>
            </a:r>
            <a:r>
              <a:rPr lang="de-DE" dirty="0" smtClean="0"/>
              <a:t>, </a:t>
            </a:r>
            <a:r>
              <a:rPr lang="de-DE" dirty="0" err="1" smtClean="0"/>
              <a:t>speaking</a:t>
            </a:r>
            <a:r>
              <a:rPr lang="de-DE" dirty="0" smtClean="0"/>
              <a:t>, </a:t>
            </a:r>
            <a:r>
              <a:rPr lang="de-DE" dirty="0" err="1" smtClean="0"/>
              <a:t>presenting</a:t>
            </a:r>
            <a:r>
              <a:rPr lang="de-DE" dirty="0" smtClean="0"/>
              <a:t>,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r>
              <a:rPr lang="de-DE" dirty="0" smtClean="0"/>
              <a:t>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lgerian" panose="04020705040A02060702" pitchFamily="82" charset="0"/>
              </a:rPr>
              <a:t>Kommunikationsprüfung</a:t>
            </a:r>
            <a:endParaRPr lang="de-DE" dirty="0">
              <a:latin typeface="Algerian" panose="04020705040A020607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de-DE" dirty="0" smtClean="0"/>
              <a:t>Einzeln oder zu zweit</a:t>
            </a:r>
          </a:p>
          <a:p>
            <a:r>
              <a:rPr lang="de-DE" dirty="0" smtClean="0"/>
              <a:t>15 Minuten</a:t>
            </a:r>
          </a:p>
          <a:p>
            <a:r>
              <a:rPr lang="de-DE" dirty="0" smtClean="0"/>
              <a:t>Bestandteile</a:t>
            </a:r>
          </a:p>
          <a:p>
            <a:pPr lvl="1"/>
            <a:r>
              <a:rPr lang="de-DE" dirty="0" smtClean="0"/>
              <a:t>Monologisches Sprechen (</a:t>
            </a:r>
            <a:r>
              <a:rPr lang="de-DE" dirty="0" err="1" smtClean="0"/>
              <a:t>presentation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Dialogisches Sprechen (kommunikativ-situative Aufgabe)</a:t>
            </a:r>
          </a:p>
          <a:p>
            <a:pPr lvl="1"/>
            <a:r>
              <a:rPr lang="de-DE" dirty="0" smtClean="0"/>
              <a:t>Sprachmittlung</a:t>
            </a:r>
            <a:endParaRPr lang="de-DE" dirty="0"/>
          </a:p>
          <a:p>
            <a:pPr lvl="1">
              <a:buNone/>
            </a:pPr>
            <a:r>
              <a:rPr lang="de-DE" dirty="0" smtClean="0"/>
              <a:t>(Kein Listening mehr!)</a:t>
            </a:r>
          </a:p>
        </p:txBody>
      </p:sp>
      <p:sp>
        <p:nvSpPr>
          <p:cNvPr id="4" name="Abgerundete rechteckige Legende 3"/>
          <p:cNvSpPr/>
          <p:nvPr/>
        </p:nvSpPr>
        <p:spPr>
          <a:xfrm>
            <a:off x="5868144" y="1772816"/>
            <a:ext cx="2592288" cy="1584176"/>
          </a:xfrm>
          <a:prstGeom prst="wedgeRoundRectCallout">
            <a:avLst>
              <a:gd name="adj1" fmla="val -66185"/>
              <a:gd name="adj2" fmla="val -16523"/>
              <a:gd name="adj3" fmla="val 16667"/>
            </a:avLst>
          </a:prstGeom>
          <a:ln w="38100"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1.3. – 5.3. </a:t>
            </a:r>
          </a:p>
          <a:p>
            <a:pPr algn="ctr"/>
            <a:r>
              <a:rPr lang="de-DE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2021</a:t>
            </a:r>
            <a:endParaRPr lang="de-DE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lgerian" panose="04020705040A02060702" pitchFamily="82" charset="0"/>
              </a:rPr>
              <a:t>Schriftliche Prüfung</a:t>
            </a:r>
            <a:endParaRPr lang="de-DE" dirty="0">
              <a:latin typeface="Algerian" panose="04020705040A020607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Bearbeitungszeit 150 Minuten +20 Minuten Pause nach dem ersten Teil</a:t>
            </a:r>
          </a:p>
          <a:p>
            <a:r>
              <a:rPr lang="de-DE" dirty="0" smtClean="0"/>
              <a:t>Bestehend aus:</a:t>
            </a:r>
          </a:p>
          <a:p>
            <a:pPr lvl="1"/>
            <a:r>
              <a:rPr lang="de-DE" dirty="0" smtClean="0"/>
              <a:t>A Hörverstehen</a:t>
            </a:r>
          </a:p>
          <a:p>
            <a:pPr lvl="1"/>
            <a:r>
              <a:rPr lang="de-DE" dirty="0" smtClean="0"/>
              <a:t>B textorientierte Aufgaben</a:t>
            </a:r>
          </a:p>
          <a:p>
            <a:pPr lvl="1"/>
            <a:r>
              <a:rPr lang="de-DE" dirty="0" smtClean="0"/>
              <a:t>C Wortschatz und Grammatik</a:t>
            </a:r>
          </a:p>
          <a:p>
            <a:pPr lvl="1"/>
            <a:r>
              <a:rPr lang="de-DE" dirty="0" smtClean="0"/>
              <a:t>D themengebundene Sprachproduktion (</a:t>
            </a:r>
            <a:r>
              <a:rPr lang="de-DE" dirty="0" err="1" smtClean="0"/>
              <a:t>creative</a:t>
            </a:r>
            <a:r>
              <a:rPr lang="de-DE" dirty="0" smtClean="0"/>
              <a:t> </a:t>
            </a:r>
            <a:r>
              <a:rPr lang="de-DE" dirty="0" err="1" smtClean="0"/>
              <a:t>writing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E Arbeitstechniken (</a:t>
            </a:r>
            <a:r>
              <a:rPr lang="de-DE" dirty="0" err="1" smtClean="0"/>
              <a:t>skills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techniques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Zweisprachiges Wörterbuch in den Teilen B-E (muss noch bestätigt werden!)</a:t>
            </a:r>
          </a:p>
        </p:txBody>
      </p:sp>
      <p:sp>
        <p:nvSpPr>
          <p:cNvPr id="4" name="Abgerundete rechteckige Legende 3"/>
          <p:cNvSpPr/>
          <p:nvPr/>
        </p:nvSpPr>
        <p:spPr>
          <a:xfrm>
            <a:off x="6084168" y="2132856"/>
            <a:ext cx="2016224" cy="1584176"/>
          </a:xfrm>
          <a:prstGeom prst="wedgeRoundRectCallout">
            <a:avLst>
              <a:gd name="adj1" fmla="val -66185"/>
              <a:gd name="adj2" fmla="val -16523"/>
              <a:gd name="adj3" fmla="val 16667"/>
            </a:avLst>
          </a:prstGeom>
          <a:ln w="38100"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15.6. </a:t>
            </a:r>
          </a:p>
          <a:p>
            <a:pPr algn="ctr"/>
            <a:r>
              <a:rPr lang="de-DE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2021</a:t>
            </a:r>
            <a:endParaRPr lang="de-DE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lgerian" panose="04020705040A02060702" pitchFamily="82" charset="0"/>
              </a:rPr>
              <a:t>Was ist neu?</a:t>
            </a:r>
            <a:endParaRPr lang="de-DE" dirty="0">
              <a:latin typeface="Algerian" panose="04020705040A020607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de-DE" dirty="0" smtClean="0"/>
              <a:t>Keine optionale mündliche Prüfung!</a:t>
            </a:r>
          </a:p>
          <a:p>
            <a:r>
              <a:rPr lang="de-DE" dirty="0" smtClean="0"/>
              <a:t>Listening bei den schriftlichen Arbeiten</a:t>
            </a:r>
          </a:p>
          <a:p>
            <a:r>
              <a:rPr lang="de-DE" dirty="0" err="1" smtClean="0"/>
              <a:t>Dictionary</a:t>
            </a:r>
            <a:r>
              <a:rPr lang="de-DE" dirty="0" smtClean="0"/>
              <a:t> (nach Bestätigung)</a:t>
            </a:r>
          </a:p>
          <a:p>
            <a:r>
              <a:rPr lang="de-DE" dirty="0" smtClean="0"/>
              <a:t>Gewichtung der Prüfungsteile</a:t>
            </a:r>
          </a:p>
          <a:p>
            <a:r>
              <a:rPr lang="de-DE" dirty="0" smtClean="0"/>
              <a:t>Sprachmittlung bei der Kommunikationsprüfung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Bildschirmpräsentation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Algerian</vt:lpstr>
      <vt:lpstr>Arial</vt:lpstr>
      <vt:lpstr>Calibri</vt:lpstr>
      <vt:lpstr>Larissa-Design</vt:lpstr>
      <vt:lpstr>Abschlussprüfung Englisch</vt:lpstr>
      <vt:lpstr>Die Note</vt:lpstr>
      <vt:lpstr>Zusammensetzung der Note</vt:lpstr>
      <vt:lpstr>Jahresleistung</vt:lpstr>
      <vt:lpstr>Kommunikationsprüfung</vt:lpstr>
      <vt:lpstr>Schriftliche Prüfung</vt:lpstr>
      <vt:lpstr>Was ist neu?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Abschlussprüfung Englisch</dc:title>
  <dc:creator>richard</dc:creator>
  <cp:lastModifiedBy>Baur, Helga</cp:lastModifiedBy>
  <cp:revision>9</cp:revision>
  <dcterms:created xsi:type="dcterms:W3CDTF">2020-09-25T15:08:24Z</dcterms:created>
  <dcterms:modified xsi:type="dcterms:W3CDTF">2020-09-28T07:55:51Z</dcterms:modified>
</cp:coreProperties>
</file>